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7D2F0-AA67-46D4-8173-1B8F0EB39C4F}" type="datetimeFigureOut">
              <a:rPr lang="pt-PT" smtClean="0"/>
              <a:t>23-01-2016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2808-BA42-42D9-ACEF-A602D0DA382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99777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7D2F0-AA67-46D4-8173-1B8F0EB39C4F}" type="datetimeFigureOut">
              <a:rPr lang="pt-PT" smtClean="0"/>
              <a:t>23-01-2016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2808-BA42-42D9-ACEF-A602D0DA382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2923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7D2F0-AA67-46D4-8173-1B8F0EB39C4F}" type="datetimeFigureOut">
              <a:rPr lang="pt-PT" smtClean="0"/>
              <a:t>23-01-2016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2808-BA42-42D9-ACEF-A602D0DA382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19073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7D2F0-AA67-46D4-8173-1B8F0EB39C4F}" type="datetimeFigureOut">
              <a:rPr lang="pt-PT" smtClean="0"/>
              <a:t>23-01-2016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2808-BA42-42D9-ACEF-A602D0DA382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18476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7D2F0-AA67-46D4-8173-1B8F0EB39C4F}" type="datetimeFigureOut">
              <a:rPr lang="pt-PT" smtClean="0"/>
              <a:t>23-01-2016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2808-BA42-42D9-ACEF-A602D0DA382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4454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7D2F0-AA67-46D4-8173-1B8F0EB39C4F}" type="datetimeFigureOut">
              <a:rPr lang="pt-PT" smtClean="0"/>
              <a:t>23-01-2016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2808-BA42-42D9-ACEF-A602D0DA382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7414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7D2F0-AA67-46D4-8173-1B8F0EB39C4F}" type="datetimeFigureOut">
              <a:rPr lang="pt-PT" smtClean="0"/>
              <a:t>23-01-2016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2808-BA42-42D9-ACEF-A602D0DA382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4238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7D2F0-AA67-46D4-8173-1B8F0EB39C4F}" type="datetimeFigureOut">
              <a:rPr lang="pt-PT" smtClean="0"/>
              <a:t>23-01-2016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2808-BA42-42D9-ACEF-A602D0DA382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5200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7D2F0-AA67-46D4-8173-1B8F0EB39C4F}" type="datetimeFigureOut">
              <a:rPr lang="pt-PT" smtClean="0"/>
              <a:t>23-01-2016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2808-BA42-42D9-ACEF-A602D0DA382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9356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7D2F0-AA67-46D4-8173-1B8F0EB39C4F}" type="datetimeFigureOut">
              <a:rPr lang="pt-PT" smtClean="0"/>
              <a:t>23-01-2016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2808-BA42-42D9-ACEF-A602D0DA382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55734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7D2F0-AA67-46D4-8173-1B8F0EB39C4F}" type="datetimeFigureOut">
              <a:rPr lang="pt-PT" smtClean="0"/>
              <a:t>23-01-2016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2808-BA42-42D9-ACEF-A602D0DA382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8117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E7D2F0-AA67-46D4-8173-1B8F0EB39C4F}" type="datetimeFigureOut">
              <a:rPr lang="pt-PT" smtClean="0"/>
              <a:t>23-01-2016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12808-BA42-42D9-ACEF-A602D0DA382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95540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48679" y="261307"/>
            <a:ext cx="8064896" cy="1944216"/>
          </a:xfrm>
        </p:spPr>
        <p:txBody>
          <a:bodyPr>
            <a:noAutofit/>
          </a:bodyPr>
          <a:lstStyle/>
          <a:p>
            <a:r>
              <a:rPr lang="pt-PT" sz="5000" dirty="0" smtClean="0">
                <a:solidFill>
                  <a:schemeClr val="accent1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“Mais quero asno que me leve que cavalo que me derrube”</a:t>
            </a:r>
            <a:endParaRPr lang="pt-PT" sz="5000" dirty="0">
              <a:solidFill>
                <a:schemeClr val="accent1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404" y="2041101"/>
            <a:ext cx="9144000" cy="4797152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330351" y="2235284"/>
            <a:ext cx="6024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Melhor um mal conhecido que um bem para conhecer.</a:t>
            </a:r>
            <a:endParaRPr lang="pt-P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5898444" y="2635394"/>
            <a:ext cx="32228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A ambição cerra o coração.</a:t>
            </a:r>
            <a:endParaRPr lang="pt-P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330351" y="2835449"/>
            <a:ext cx="35365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Quem anda à chuva molha-se.</a:t>
            </a:r>
            <a:endParaRPr lang="pt-P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4509123" y="3235559"/>
            <a:ext cx="44743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Gato escaldado de água fria tem medo.</a:t>
            </a:r>
            <a:endParaRPr lang="pt-P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330351" y="3659826"/>
            <a:ext cx="4391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O pior cego é aquele que não quer ver.</a:t>
            </a:r>
            <a:endParaRPr lang="pt-P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4725659" y="4146430"/>
            <a:ext cx="38491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pt-P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Burro velho não aprende línguas.</a:t>
            </a:r>
          </a:p>
        </p:txBody>
      </p:sp>
      <p:sp>
        <p:nvSpPr>
          <p:cNvPr id="11" name="CaixaDeTexto 10"/>
          <p:cNvSpPr txBox="1"/>
          <p:nvPr/>
        </p:nvSpPr>
        <p:spPr>
          <a:xfrm>
            <a:off x="330350" y="4518925"/>
            <a:ext cx="43091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Para palavras loucas, orelhas moucas.</a:t>
            </a:r>
            <a:endParaRPr lang="pt-P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5945960" y="4869180"/>
            <a:ext cx="31454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Cada cabeça sua sentença.</a:t>
            </a:r>
            <a:endParaRPr lang="pt-P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330351" y="5234534"/>
            <a:ext cx="41248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Saber esperar é uma grande virtude.</a:t>
            </a:r>
            <a:endParaRPr lang="pt-P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5700999" y="5653686"/>
            <a:ext cx="3530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 No melhor pano cai a nódoa.</a:t>
            </a:r>
            <a:endParaRPr lang="pt-P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CaixaDeTexto 14"/>
          <p:cNvSpPr txBox="1"/>
          <p:nvPr/>
        </p:nvSpPr>
        <p:spPr>
          <a:xfrm>
            <a:off x="330351" y="5996718"/>
            <a:ext cx="39360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11. Mais vale prevenir que remediar.</a:t>
            </a:r>
            <a:endParaRPr lang="pt-P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4956560" y="6344951"/>
            <a:ext cx="42979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12. Nunca deixes o certo pelo duvidoso.</a:t>
            </a:r>
            <a:endParaRPr lang="pt-P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2442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122</Words>
  <Application>Microsoft Office PowerPoint</Application>
  <PresentationFormat>Apresentação no Ecrã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6" baseType="lpstr">
      <vt:lpstr>Andalus</vt:lpstr>
      <vt:lpstr>Arial</vt:lpstr>
      <vt:lpstr>Calibri</vt:lpstr>
      <vt:lpstr>Times New Roman</vt:lpstr>
      <vt:lpstr>Tema do Office</vt:lpstr>
      <vt:lpstr>“Mais quero asno que me leve que cavalo que me derrube”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Emanuel</dc:creator>
  <cp:lastModifiedBy>Portatil</cp:lastModifiedBy>
  <cp:revision>17</cp:revision>
  <dcterms:created xsi:type="dcterms:W3CDTF">2016-01-21T14:36:05Z</dcterms:created>
  <dcterms:modified xsi:type="dcterms:W3CDTF">2016-01-23T16:57:03Z</dcterms:modified>
</cp:coreProperties>
</file>